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9247" y="1066861"/>
            <a:ext cx="8915399" cy="2721933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有一個城離咱真遠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a Green Hill Far Away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619" y="611462"/>
            <a:ext cx="10951720" cy="53162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救主愛疼實在真深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sit-chai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使咱大家敬愛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tai-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dearly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dearly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has He loved,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we must love Him too,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28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788" y="467833"/>
            <a:ext cx="8915400" cy="5922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靠祂寶血贖咱的罪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Kho   I  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跟祂的腳步行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I     e   kha-po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trust in His redeeming blood,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try His works to do.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56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671" y="351596"/>
            <a:ext cx="9420631" cy="59329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有一個城離咱真遠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U   chit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有山在那城外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hi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There is a green hill far away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Without a city wall,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4778" y="425303"/>
            <a:ext cx="8915400" cy="60073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咱主在彼釘十字架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Lan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 ji-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受死救你和我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Siu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the dear Lord was crucified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 died to save us all.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261" y="440981"/>
            <a:ext cx="9321800" cy="53162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咱不曉講亦不會知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救主艱苦何重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tang;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may not know we cannot tell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What pains He had to bear,</a:t>
            </a:r>
          </a:p>
        </p:txBody>
      </p:sp>
    </p:spTree>
    <p:extLst>
      <p:ext uri="{BB962C8B-B14F-4D97-AF65-F5344CB8AC3E}">
        <p14:creationId xmlns:p14="http://schemas.microsoft.com/office/powerpoint/2010/main" val="245701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7287" y="579205"/>
            <a:ext cx="8915400" cy="5922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獨知祂懸在十字架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Tok chai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sip- ji-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替咱有罪的人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lang.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we believe it was for 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hung and suffered there.</a:t>
            </a:r>
          </a:p>
        </p:txBody>
      </p:sp>
    </p:spTree>
    <p:extLst>
      <p:ext uri="{BB962C8B-B14F-4D97-AF65-F5344CB8AC3E}">
        <p14:creationId xmlns:p14="http://schemas.microsoft.com/office/powerpoint/2010/main" val="659335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076" y="611463"/>
            <a:ext cx="10267507" cy="53162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祂死使咱會得赦罪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使咱德行會成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tek-heng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died that we might be forgiven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died to make us good,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73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76" y="687693"/>
            <a:ext cx="8915400" cy="5922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靠祂寶血給咱洗清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Kho  I  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會住天上聖城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we might go at last 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Saved by His precious blood.</a:t>
            </a:r>
          </a:p>
        </p:txBody>
      </p:sp>
    </p:spTree>
    <p:extLst>
      <p:ext uri="{BB962C8B-B14F-4D97-AF65-F5344CB8AC3E}">
        <p14:creationId xmlns:p14="http://schemas.microsoft.com/office/powerpoint/2010/main" val="265473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15" y="657957"/>
            <a:ext cx="10951720" cy="53162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尋無別人徳行齊備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會堪給咱替贖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thoe-siok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was no other good enough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pay the price of sin,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713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283" y="467833"/>
            <a:ext cx="8915400" cy="5922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只有耶穌會開活路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Chi-  u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使咱會得快樂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Ho-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only could unlock the gate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heaven, let us in.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5825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644</TotalTime>
  <Words>490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有一個城離咱真遠 There is a Green Hill Far Away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66</cp:revision>
  <dcterms:created xsi:type="dcterms:W3CDTF">2020-01-10T06:25:13Z</dcterms:created>
  <dcterms:modified xsi:type="dcterms:W3CDTF">2020-07-16T06:33:31Z</dcterms:modified>
</cp:coreProperties>
</file>